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5" y="626754"/>
            <a:ext cx="5774106" cy="3698358"/>
          </a:xfrm>
        </p:spPr>
        <p:txBody>
          <a:bodyPr>
            <a:normAutofit/>
          </a:bodyPr>
          <a:lstStyle/>
          <a:p>
            <a:r>
              <a:rPr lang="en-US" sz="6000" dirty="0"/>
              <a:t>Price Action &amp; Time Frame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BRIGHT RIKIN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CAPITAL MARKET ANALYST AT PIPRAISERS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3054-7269-4C95-BF63-2EDF8AE3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Candle stick pattern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FE262-5ACE-48FD-9638-0030DF883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40" y="2108200"/>
            <a:ext cx="6685846" cy="3760788"/>
          </a:xfrm>
        </p:spPr>
      </p:pic>
    </p:spTree>
    <p:extLst>
      <p:ext uri="{BB962C8B-B14F-4D97-AF65-F5344CB8AC3E}">
        <p14:creationId xmlns:p14="http://schemas.microsoft.com/office/powerpoint/2010/main" val="683698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8DC5-D914-4596-A137-3665786E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Entry, TP, SL Support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60A7B4-3878-443B-A690-5F3C9595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40" y="2108200"/>
            <a:ext cx="6685846" cy="3760788"/>
          </a:xfrm>
        </p:spPr>
      </p:pic>
    </p:spTree>
    <p:extLst>
      <p:ext uri="{BB962C8B-B14F-4D97-AF65-F5344CB8AC3E}">
        <p14:creationId xmlns:p14="http://schemas.microsoft.com/office/powerpoint/2010/main" val="391579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8F60-4D15-492B-85D2-C60C4B25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Market Positions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3E149D-C2C1-46F5-87C0-CA0295283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40" y="2108200"/>
            <a:ext cx="6685846" cy="3760788"/>
          </a:xfrm>
        </p:spPr>
      </p:pic>
    </p:spTree>
    <p:extLst>
      <p:ext uri="{BB962C8B-B14F-4D97-AF65-F5344CB8AC3E}">
        <p14:creationId xmlns:p14="http://schemas.microsoft.com/office/powerpoint/2010/main" val="165995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E49C-452D-47E3-8849-653CDC11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 Samples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1F752-9DFA-4475-9F82-92C220E4D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40" y="2108200"/>
            <a:ext cx="6685846" cy="3760788"/>
          </a:xfrm>
        </p:spPr>
      </p:pic>
    </p:spTree>
    <p:extLst>
      <p:ext uri="{BB962C8B-B14F-4D97-AF65-F5344CB8AC3E}">
        <p14:creationId xmlns:p14="http://schemas.microsoft.com/office/powerpoint/2010/main" val="321492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7060-560D-4CE3-9576-D73DDCE4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Trade Samples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A2CA80-CAD2-465F-926C-0A1EE4D9C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40" y="2108200"/>
            <a:ext cx="6685846" cy="3760788"/>
          </a:xfrm>
        </p:spPr>
      </p:pic>
    </p:spTree>
    <p:extLst>
      <p:ext uri="{BB962C8B-B14F-4D97-AF65-F5344CB8AC3E}">
        <p14:creationId xmlns:p14="http://schemas.microsoft.com/office/powerpoint/2010/main" val="155473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9C56-56C2-4040-A74A-32ECE3E9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Profit/Loss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F503-183D-4096-906E-866C65522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profit/loss using 0.1 volume and $1000 Equity.</a:t>
            </a:r>
          </a:p>
          <a:p>
            <a:r>
              <a:rPr lang="en-US" dirty="0"/>
              <a:t>Profit/loss = (Exit price – Entry Price)* Contract size * volume.</a:t>
            </a:r>
          </a:p>
          <a:p>
            <a:r>
              <a:rPr lang="en-US" dirty="0"/>
              <a:t>ROI%= (Net profit or loss/Equity) * 100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201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439E-3914-4A1A-8330-99AF8B67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65A48-F28D-4C37-9B93-E37E25D9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GBPUSD -&gt; Sell</a:t>
            </a:r>
          </a:p>
          <a:p>
            <a:r>
              <a:rPr lang="en-US" dirty="0"/>
              <a:t>Vol = 0.5</a:t>
            </a:r>
          </a:p>
          <a:p>
            <a:r>
              <a:rPr lang="en-US" dirty="0"/>
              <a:t>Open price= 1.26781</a:t>
            </a:r>
          </a:p>
          <a:p>
            <a:r>
              <a:rPr lang="en-US" dirty="0"/>
              <a:t>Close price= 1.26739</a:t>
            </a:r>
          </a:p>
          <a:p>
            <a:r>
              <a:rPr lang="en-US" dirty="0"/>
              <a:t>Profit= $20.78</a:t>
            </a:r>
          </a:p>
          <a:p>
            <a:r>
              <a:rPr lang="en-US" dirty="0"/>
              <a:t>ROI= 20.78/1000 * 100 =2.078%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492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E490-F5E9-4FCE-8BA8-57638FB9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4FCC-1C86-4CB2-B97B-ED683DEC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EURJPY -&gt;</a:t>
            </a:r>
          </a:p>
          <a:p>
            <a:r>
              <a:rPr lang="en-US" dirty="0"/>
              <a:t>Vol= 0.5</a:t>
            </a:r>
          </a:p>
          <a:p>
            <a:r>
              <a:rPr lang="en-US" dirty="0"/>
              <a:t>Open price= 162.927</a:t>
            </a:r>
          </a:p>
          <a:p>
            <a:r>
              <a:rPr lang="en-US" dirty="0"/>
              <a:t>Close price= 163.020</a:t>
            </a:r>
          </a:p>
          <a:p>
            <a:r>
              <a:rPr lang="en-US" dirty="0"/>
              <a:t>Profit = 30.19</a:t>
            </a:r>
          </a:p>
          <a:p>
            <a:r>
              <a:rPr lang="en-US" dirty="0"/>
              <a:t>ROI= 30.19/1000 * 100 =3.02%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469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9CCB-1D06-4EA2-85D5-678AAF81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81E3C-3A8B-4001-B9CB-823028076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USDJPY -&gt; Sell</a:t>
            </a:r>
          </a:p>
          <a:p>
            <a:r>
              <a:rPr lang="en-US" dirty="0"/>
              <a:t>Vol= 0.1</a:t>
            </a:r>
          </a:p>
          <a:p>
            <a:r>
              <a:rPr lang="en-US" dirty="0"/>
              <a:t>Open price= 153.626</a:t>
            </a:r>
          </a:p>
          <a:p>
            <a:r>
              <a:rPr lang="en-US" dirty="0"/>
              <a:t>Close price= 153.593</a:t>
            </a:r>
          </a:p>
          <a:p>
            <a:r>
              <a:rPr lang="en-US" dirty="0"/>
              <a:t>Profit= 2.15</a:t>
            </a:r>
          </a:p>
          <a:p>
            <a:r>
              <a:rPr lang="en-US" dirty="0"/>
              <a:t>ROI= 2.15/1000 * 100 = 0.215%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24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31E0-8109-4E0A-BC01-76781655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0BBDF-579A-4483-AE47-1416D9FAD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GOLD -&gt; Buy</a:t>
            </a:r>
          </a:p>
          <a:p>
            <a:r>
              <a:rPr lang="en-US" dirty="0"/>
              <a:t>Vol= 0.5</a:t>
            </a:r>
          </a:p>
          <a:p>
            <a:r>
              <a:rPr lang="en-US" dirty="0"/>
              <a:t>Open price= 2618.10</a:t>
            </a:r>
          </a:p>
          <a:p>
            <a:r>
              <a:rPr lang="en-US" dirty="0"/>
              <a:t>Close price= 2600.80</a:t>
            </a:r>
          </a:p>
          <a:p>
            <a:r>
              <a:rPr lang="en-US" dirty="0"/>
              <a:t>TP= 2629.52, SL= 2601.01</a:t>
            </a:r>
          </a:p>
          <a:p>
            <a:r>
              <a:rPr lang="en-US" dirty="0"/>
              <a:t>Loss= -865.00 SL at market price</a:t>
            </a:r>
          </a:p>
          <a:p>
            <a:r>
              <a:rPr lang="en-US" dirty="0"/>
              <a:t>ROL= -865/10000 * 100= -8.65%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89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CBA2-7A24-4150-8734-2BE94FFE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78DF3-BFC5-4E31-B77A-1F6BDDC3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Trading Strategy using Trendline, Support &amp; Resistance, Breakout,</a:t>
            </a:r>
          </a:p>
          <a:p>
            <a:r>
              <a:rPr lang="en-US" dirty="0"/>
              <a:t>Breakdown and Candle Stick Patterns, Chart Patterns, Flag patterns, and Time Zone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99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7517-7527-4CBB-8BFC-C7A3CBB0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34BA88-2BD0-46D1-AC70-0FADFCA6C7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587990"/>
            <a:ext cx="9857186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Multiple Timeframes: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charts in various timeframes to confirm patterns and levels before entering trades.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 lower timeframes (for entries) with higher ones (for context).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Pattern Confirmation: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Always wait for confirmation before acting on breakouts, breakdowns, or candlestick patterns.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example, a bullish engulfing pattern near support becomes more reliable if followed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a strong upward candle.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Diversify Across Asset Classes: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Trade a mix of asset classes to mitigate risks. While equities provide growth opportunities,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forex and commodities often react to macroeconomic events differently.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 Risk Management: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 exposure to a single trade to 1-2% of equity.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stop-loss orders to protect capital and adhere to them without exceptions.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and Adapt: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Backtest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strategies to understand historical performance and refine them regularly.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Stay updated with market news to anticipate potential price movements.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42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EF9E-0215-4456-A175-995CAB06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B161F-EF4C-4408-B3E7-CABBC12AB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Thankyou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83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D415-0C0F-40CC-BD7B-847A2EE1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&amp; Resistance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3BF6B0-BFB6-42C6-B136-45FCCB308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33" y="2108200"/>
            <a:ext cx="6017260" cy="3760788"/>
          </a:xfrm>
        </p:spPr>
      </p:pic>
    </p:spTree>
    <p:extLst>
      <p:ext uri="{BB962C8B-B14F-4D97-AF65-F5344CB8AC3E}">
        <p14:creationId xmlns:p14="http://schemas.microsoft.com/office/powerpoint/2010/main" val="338391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A257-2645-4642-833F-BB35C6F4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&amp; Resistance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A5932-9147-4EF1-AF9D-547D4A184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33" y="2108200"/>
            <a:ext cx="6017260" cy="3760788"/>
          </a:xfrm>
        </p:spPr>
      </p:pic>
    </p:spTree>
    <p:extLst>
      <p:ext uri="{BB962C8B-B14F-4D97-AF65-F5344CB8AC3E}">
        <p14:creationId xmlns:p14="http://schemas.microsoft.com/office/powerpoint/2010/main" val="257364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A66B-D702-427F-B884-FE94DAD2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Trendlines &amp; Bullish Pattern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6C5-8A26-4B37-9025-19E2E9C10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42" y="1940941"/>
            <a:ext cx="7459579" cy="3928047"/>
          </a:xfrm>
        </p:spPr>
      </p:pic>
    </p:spTree>
    <p:extLst>
      <p:ext uri="{BB962C8B-B14F-4D97-AF65-F5344CB8AC3E}">
        <p14:creationId xmlns:p14="http://schemas.microsoft.com/office/powerpoint/2010/main" val="148121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35BE9-B2F5-4987-9CD0-6FE7FC32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Trendlines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99152-78C3-4CAC-9B06-C2D85C5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90" y="2002055"/>
            <a:ext cx="6928279" cy="3866933"/>
          </a:xfrm>
        </p:spPr>
      </p:pic>
    </p:spTree>
    <p:extLst>
      <p:ext uri="{BB962C8B-B14F-4D97-AF65-F5344CB8AC3E}">
        <p14:creationId xmlns:p14="http://schemas.microsoft.com/office/powerpoint/2010/main" val="238473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5261-29FA-4C52-95CD-E39034B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Trendlines &amp; Bearish Patterns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FC84A-2776-4ABD-A574-54FF79661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40" y="2108200"/>
            <a:ext cx="6685846" cy="3760788"/>
          </a:xfrm>
        </p:spPr>
      </p:pic>
    </p:spTree>
    <p:extLst>
      <p:ext uri="{BB962C8B-B14F-4D97-AF65-F5344CB8AC3E}">
        <p14:creationId xmlns:p14="http://schemas.microsoft.com/office/powerpoint/2010/main" val="775336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DA3F-5BC7-43D7-8C58-5CD3852F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&amp; Breakdown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54FF0-11D7-4ED4-B283-568703B48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33" y="2108200"/>
            <a:ext cx="6017260" cy="3760788"/>
          </a:xfrm>
        </p:spPr>
      </p:pic>
    </p:spTree>
    <p:extLst>
      <p:ext uri="{BB962C8B-B14F-4D97-AF65-F5344CB8AC3E}">
        <p14:creationId xmlns:p14="http://schemas.microsoft.com/office/powerpoint/2010/main" val="101628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5281-8016-4389-89BF-02DD3B41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&amp; Breakdown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9802CD-029E-444E-9A86-05F046CC1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33" y="2108200"/>
            <a:ext cx="6017260" cy="3760788"/>
          </a:xfrm>
        </p:spPr>
      </p:pic>
    </p:spTree>
    <p:extLst>
      <p:ext uri="{BB962C8B-B14F-4D97-AF65-F5344CB8AC3E}">
        <p14:creationId xmlns:p14="http://schemas.microsoft.com/office/powerpoint/2010/main" val="28801428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{F5C5903A-D3CC-4641-B1EB-FEA4A7E03E47}tf56160789_win32</Template>
  <TotalTime>51</TotalTime>
  <Words>407</Words>
  <Application>Microsoft Office PowerPoint</Application>
  <PresentationFormat>Widescreen</PresentationFormat>
  <Paragraphs>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Bookman Old Style</vt:lpstr>
      <vt:lpstr>Calibri</vt:lpstr>
      <vt:lpstr>Franklin Gothic Book</vt:lpstr>
      <vt:lpstr>Custom</vt:lpstr>
      <vt:lpstr>Price Action &amp; Time Frame Analysis</vt:lpstr>
      <vt:lpstr>Objectives</vt:lpstr>
      <vt:lpstr>Support &amp; Resistance</vt:lpstr>
      <vt:lpstr>Support &amp; Resistance</vt:lpstr>
      <vt:lpstr>Trendlines &amp; Bullish Pattern</vt:lpstr>
      <vt:lpstr>Trendlines</vt:lpstr>
      <vt:lpstr>Trendlines &amp; Bearish Patterns</vt:lpstr>
      <vt:lpstr>Breakout &amp; Breakdown</vt:lpstr>
      <vt:lpstr>Breakout &amp; Breakdown</vt:lpstr>
      <vt:lpstr>Candle stick pattern</vt:lpstr>
      <vt:lpstr>Market Entry, TP, SL Support</vt:lpstr>
      <vt:lpstr>More Market Positions</vt:lpstr>
      <vt:lpstr>Trade Samples</vt:lpstr>
      <vt:lpstr>More Trade Samples</vt:lpstr>
      <vt:lpstr>Calculate Profit/Loss</vt:lpstr>
      <vt:lpstr>Calculations</vt:lpstr>
      <vt:lpstr>Calculations</vt:lpstr>
      <vt:lpstr>Calculations</vt:lpstr>
      <vt:lpstr>Calculations</vt:lpstr>
      <vt:lpstr>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Action &amp; Time Frame Analysis</dc:title>
  <dc:creator>Bright Rikin</dc:creator>
  <cp:lastModifiedBy>Bright Rikin</cp:lastModifiedBy>
  <cp:revision>1</cp:revision>
  <dcterms:created xsi:type="dcterms:W3CDTF">2024-11-21T10:46:56Z</dcterms:created>
  <dcterms:modified xsi:type="dcterms:W3CDTF">2024-11-21T11:38:55Z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